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5578B-717E-452D-BDDF-551871449D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7526B-54CF-4377-A6BB-3AAEDE0818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Odor-responsive neurons in the mOFC were directionally selective. (a) Activity of a single cell during size blocks demonstrating higher firing when odor cues predicted a small reward on the left. (b) Average firing rate over all 41 odor-responsive neurons broken down by preferred and nonpreferred response direction. Preferred direction was defined for each cell by determining which trial type elicited the strongest firing. Filled = preferred direction; open = nonpreferred direction; dark gray = high value (short and big); light gray = low value (long and small). Activity is normalized by subtracting the mean and dividing by the standard deviation (z-score). Bins are 100 ms. Thickness of line reflects standard error of the mean (SEM). (c) Distribution of value indices taken during the odor epoch (see Methods) independently for preferred (black) and nonpreferred response directions (light gray). Light gray distributions are transparent, and dark gray thus indicates where black (preferred) and light gray (nonpreferred) overlap. The Wilcoxon test were used to determine whether the 2 distributions were significantly different from zero and from each other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9CB5D-8DC2-4819-B960-2571CBE341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3310–3321, </a:t>
            </a:r>
            <a:r>
              <a:rPr lang="en-US" altLang="en-US" sz="1000">
                <a:solidFill>
                  <a:srgbClr val="333333"/>
                </a:solidFill>
                <a:hlinkClick r:id="rId3"/>
              </a:rPr>
              <a:t>https://doi.org/10.1093/cercor/bht189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Odor-responsive neurons in the mOFC were directionally selective. (a) Activity of a single cell during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Odor-responsive neurons in the mOFC were directionally selective. (a) Activity of a single cell during size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2024-04-26T04:53:38Z</dcterms:modified>
</cp:coreProperties>
</file>