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387336-7F1C-4A78-B096-AC31CFDA6A3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14A825-4740-451E-90E1-BE8D126C693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Comparison of symptoms produced on juvenile Eucalyptus grandis leaves infected with (a) Phaeophleospora destructans, (b) Phaeophleospora eucalypti and (c) Phaeophleospora epicoccoides showing the similarity of symptoms associated with these fungi.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54560-23B0-4AB9-8327-96B4100F125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One of three most parsimonious phylogenetic trees of 977 steps obtained from analysis of ITS sequence data. Branch support (bootstrap values) is given above the branches. The sequences of the ex-type cultures of Phaeophleospora eugineae and Phaeophleospora destructans from Crous et al. (2001) are in a shaded box and those from the present study are in bold type. The tree is rooted to Botryosphaeria ribis and Botryosphaeria obtusa.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54560-23B0-4AB9-8327-96B4100F125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Consensus phylogram of 9950 trees resulting from Baysian analysis of the combined ITS-2, β-tubulin, EF-1α and CHS sequence data of Phaeophleospora isolates. Posterior probabilities of the node are indicated above the branches and bootstrap values from the parsimony analysis are indicated below branches in italics. Not all nodes with high posterior probabilities also have bootstrap support. The tree is rooted to Botryosphaeria ribis.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54560-23B0-4AB9-8327-96B4100F1254}"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2007.00637.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2007.00637.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2007.00637.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268, Issue 1, March 2007, Pages 22–33, </a:t>
            </a:r>
            <a:r>
              <a:rPr lang="en-US" altLang="en-US" sz="1000">
                <a:solidFill>
                  <a:srgbClr val="333333"/>
                </a:solidFill>
                <a:hlinkClick r:id="rId3"/>
              </a:rPr>
              <a:t>https://doi.org/10.1111/j.1574-6968.2007.00637.x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Comparison of symptoms produced on juvenile Eucalyptus grandis leaves infected with (a) Phaeophleospora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6143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268, Issue 1, March 2007, Pages 22–33, </a:t>
            </a:r>
            <a:r>
              <a:rPr lang="en-US" altLang="en-US" sz="1000">
                <a:solidFill>
                  <a:srgbClr val="333333"/>
                </a:solidFill>
                <a:hlinkClick r:id="rId3"/>
              </a:rPr>
              <a:t>https://doi.org/10.1111/j.1574-6968.2007.00637.x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One of three most parsimonious phylogenetic trees of 977 steps obtained from analysis of ITS sequence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7333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268, Issue 1, March 2007, Pages 22–33, </a:t>
            </a:r>
            <a:r>
              <a:rPr lang="en-US" altLang="en-US" sz="1000">
                <a:solidFill>
                  <a:srgbClr val="333333"/>
                </a:solidFill>
                <a:hlinkClick r:id="rId3"/>
              </a:rPr>
              <a:t>https://doi.org/10.1111/j.1574-6968.2007.00637.x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Consensus phylogram of 9950 trees resulting from Baysian analysis of the combined ITS-2, β-tubulin, EF-1α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409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Comparison of symptoms produced on juvenile Eucalyptus grandis leaves infected with (a) Phaeophleospora ...</vt:lpstr>
      <vt:lpstr>2 One of three most parsimonious phylogenetic trees of 977 steps obtained from analysis of ITS sequence data. ...</vt:lpstr>
      <vt:lpstr>3 Consensus phylogram of 9950 trees resulting from Baysian analysis of the combined ITS-2, β-tubulin, EF-1α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2024-04-26T14:15:08Z</dcterms:modified>
</cp:coreProperties>
</file>