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E044E-CA23-430A-8A29-5AB6D1826D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F7BA7-3606-45B3-B1A1-BECE374182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Number of locations verified per k-mer extracted from each read, as a function of k. Note that the maximum value of k for the original mrsFAST is 14—even if higher values of k may be demanded by a user.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 on behalf of Nucleic Acids Research.This is an Open Access article distributed under the terms of the Creative Commons Attribution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9F4520-4526-4B9E-81BD-EAF22D5825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u3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42, Issue W1, 1 July 2014, Pages W494–W500,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https://doi.org/10.1093/nar/gku370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Average Number of locations verified per k-mer extracted from each read, as a function of k. Note that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Average Number of locations verified per k-mer extracted from each read, as a function of k. Note that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2024-04-26T18:37:36Z</dcterms:modified>
</cp:coreProperties>
</file>