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7F2469-F652-4BDA-BFA2-4810460D10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AC3724-FFF1-4288-93AB-5ED6FAC31B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F0E730-98D1-4624-8B1F-FCF5686ED3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2024-04-26T12:26:13Z</dcterms:modified>
</cp:coreProperties>
</file>