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88E9A-9ED2-480C-8012-A1F7FABD98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6B93D-213D-4649-B8BA-CCF9AF2AF4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Regression analysis of Bioquant data demonstrating progressive increases of amygdalo-GABAergic axosomatic and axo-dendritic contacts within CG3 layers II and V over the preweanling, early postweanling, late postweanling, and adulthood periods. Axosomatic contacts increase linearly by approximately 3-fold, fitting a second order function. Axo-dendritic contacts increase approximately 8-fold in a curvilinear fashion fitting a third order function. The data are expressed as the average number of contacts per sample field for each case examined. Subjects within a specific developmental period and having the same number of contacts are represented by overlapping circles or diamonds.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CE6F1-643F-4C4B-949C-A2247E491E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1529–1535,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Regression analysis of Bioquant data demonstrating progressive increases of amygdalo-GABAergic axosomatic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Regression analysis of Bioquant data demonstrating progressive increases of amygdalo-GABAergic axosomatic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2024-04-27T04:23:07Z</dcterms:modified>
</cp:coreProperties>
</file>