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1C44E-8119-41C1-985E-5A5C9E3EF9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1168AB-B29E-44DA-8123-2866D21F90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Colectomy rates within 3 and 12 months in the whole cohort (n = 113).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2A5CF-7F63-4F20-ADB2-368C76CB1F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4.01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8, 1 August 2014, Pages 852–858,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https://doi.org/10.1016/j.crohns.2014.01.006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Colectomy rates within 3 and 12 months in the whole cohort (n = 113).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Colectomy rates within 3 and 12 months in the whole cohort (n = 113).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2024-04-26T16:25:08Z</dcterms:modified>
</cp:coreProperties>
</file>