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1CCE2-6B2C-4EC3-8067-168BF796F9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4DD78-CFA0-417C-97BC-1CF1C6C006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E5B17-FBEA-4B46-B6CE-87FCDFBA2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2024-04-26T09:30:47Z</dcterms:modified>
</cp:coreProperties>
</file>