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80E149-5352-43FC-BA65-B2EB24CCDD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9D968-8D19-4F22-9DF0-B557AADBF8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F2097-14BD-45EB-B465-5C113F9A4B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2024-04-26T21:35:02Z</dcterms:modified>
</cp:coreProperties>
</file>