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Lst>
  <p:sldSz cx="9144000" cy="6858000" type="screen4x3"/>
  <p:notesSz cx="6858000" cy="9144000"/>
  <p:custDataLst>
    <p:tags r:id="rId1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tags" Target="tags/tag1.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0E7C497-1CBD-42C0-B1ED-53AFEFDF809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0B55D7C-5627-49B0-A672-05C53D30E46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Representative microscopic fluorescent images of single cells with different levels of fragmentation of mitochondria. Intact mitochondria forms filamentous networks (top row), completely fragmented mitochondria have round shape (bottom row) and partially fragmented mitochondria (middle row).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7F0800-22EA-4A26-86A4-729F03D77B5E}"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10. </a:t>
            </a:r>
            <a:r>
              <a:rPr lang="en-US" altLang="en-US">
                <a:latin typeface="Arial" pitchFamily="34" charset="0"/>
                <a:ea typeface="Arial" pitchFamily="34" charset="0"/>
              </a:rPr>
              <a:t>Representative images of the cells after treated by DMSO (a), muricin A (b) and squamocin (c) for a certain number of days.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7F0800-22EA-4A26-86A4-729F03D77B5E}"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11. </a:t>
            </a:r>
            <a:r>
              <a:rPr lang="en-US" altLang="en-US">
                <a:latin typeface="Arial" pitchFamily="34" charset="0"/>
                <a:ea typeface="Arial" pitchFamily="34" charset="0"/>
              </a:rPr>
              <a:t>Morphological similarity of mitochondria in different image groups by MDS according to the pairwise graph transition energy values.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7F0800-22EA-4A26-86A4-729F03D77B5E}" type="slidenum">
              <a:rPr lang="en-US" altLang="en-US" sz="1200"/>
              <a:t>11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Given two sets of cell images with extremely different morphology patterns as training examples; our method transforms the feature space so that regularized graph transition energy between the two sets is minimized. Then we can quantify the morphological difference of cells by computing their graph transition energy with the training examples in the transformed feature space.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7F0800-22EA-4A26-86A4-729F03D77B5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The results of Mito-Q image processing. (a) The original image; (b) the image processed by the morphological filter; (c) the image after power-law transformation; (d) the locations of mitochondrial identified by Mito-Q.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7F0800-22EA-4A26-86A4-729F03D77B5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8. </a:t>
            </a:r>
            <a:r>
              <a:rPr lang="en-US" altLang="en-US">
                <a:latin typeface="Arial" pitchFamily="34" charset="0"/>
                <a:ea typeface="Arial" pitchFamily="34" charset="0"/>
              </a:rPr>
              <a:t>KL divergence of the distributions of the quantification of the difference between control (pure MI) and the treatment sets with increasing proportion of MC.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7F0800-22EA-4A26-86A4-729F03D77B5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(a) Influence of the k nearest neighbors. (b) The performance of semi-supervised learning before and after learning κ in the HeLa cell image data set.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7F0800-22EA-4A26-86A4-729F03D77B5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Visualizing shape similarity of 10 distinct subcellular organelles with a MDS plot derived from pair-wise graph transition energy.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7F0800-22EA-4A26-86A4-729F03D77B5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Influence of the k-NN.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7F0800-22EA-4A26-86A4-729F03D77B5E}"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Distributions of the similarity of profiles as proposed by Loo et al. (2007) (a) and distributions of energy estimated by the graph-based method with (c) and without (b) feature space transformation for the 1st (pure MI, 0% MC), 6th (mixture of MI and MC with equal proportions, 50% MC) and 11th (pure MC, 100% MC) treatment sets.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7F0800-22EA-4A26-86A4-729F03D77B5E}"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9. </a:t>
            </a:r>
            <a:r>
              <a:rPr lang="en-US" altLang="en-US">
                <a:latin typeface="Arial" pitchFamily="34" charset="0"/>
                <a:ea typeface="Arial" pitchFamily="34" charset="0"/>
              </a:rPr>
              <a:t>Comparing the effect of mitochondrial fragmentation by squamocin and muricin A in CHO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7F0800-22EA-4A26-86A4-729F03D77B5E}"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ioinformatics/btq194"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bioinformatics/btq194"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bioinformatics/btq194"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ioinformatics/btq19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ioinformatics/btq19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ioinformatics/btq19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ioinformatics/btq19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ioinformatics/btq19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ioinformatics/btq194"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bioinformatics/btq194"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bioinformatics/btq194"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26, Issue 12, June 2010, Pages i29–i37, </a:t>
            </a:r>
            <a:r>
              <a:rPr lang="en-US" altLang="en-US" sz="1000">
                <a:solidFill>
                  <a:srgbClr val="333333"/>
                </a:solidFill>
                <a:hlinkClick r:id="rId3"/>
              </a:rPr>
              <a:t>https://doi.org/10.1093/bioinformatics/btq194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Representative microscopic fluorescent images of single cells with different levels of fragmentation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687305"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26, Issue 12, June 2010, Pages i29–i37, </a:t>
            </a:r>
            <a:r>
              <a:rPr lang="en-US" altLang="en-US" sz="1000">
                <a:solidFill>
                  <a:srgbClr val="333333"/>
                </a:solidFill>
                <a:hlinkClick r:id="rId3"/>
              </a:rPr>
              <a:t>https://doi.org/10.1093/bioinformatics/btq194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10. </a:t>
            </a:r>
            <a:r>
              <a:rPr lang="en-US" altLang="en-US" b="0"/>
              <a:t>Representative images of the cells after treated by DMSO (a), muricin A (b) and squamocin (c) for a certain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85032"/>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26, Issue 12, June 2010, Pages i29–i37, </a:t>
            </a:r>
            <a:r>
              <a:rPr lang="en-US" altLang="en-US" sz="1000">
                <a:solidFill>
                  <a:srgbClr val="333333"/>
                </a:solidFill>
                <a:hlinkClick r:id="rId3"/>
              </a:rPr>
              <a:t>https://doi.org/10.1093/bioinformatics/btq194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11. </a:t>
            </a:r>
            <a:r>
              <a:rPr lang="en-US" altLang="en-US" b="0"/>
              <a:t>Morphological similarity of mitochondria in different image groups by MDS according to the pairwise graph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0227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26, Issue 12, June 2010, Pages i29–i37, </a:t>
            </a:r>
            <a:r>
              <a:rPr lang="en-US" altLang="en-US" sz="1000">
                <a:solidFill>
                  <a:srgbClr val="333333"/>
                </a:solidFill>
                <a:hlinkClick r:id="rId3"/>
              </a:rPr>
              <a:t>https://doi.org/10.1093/bioinformatics/btq194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Given two sets of cell images with extremely different morphology patterns as training examples; our method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65163"/>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26, Issue 12, June 2010, Pages i29–i37, </a:t>
            </a:r>
            <a:r>
              <a:rPr lang="en-US" altLang="en-US" sz="1000">
                <a:solidFill>
                  <a:srgbClr val="333333"/>
                </a:solidFill>
                <a:hlinkClick r:id="rId3"/>
              </a:rPr>
              <a:t>https://doi.org/10.1093/bioinformatics/btq194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The results of Mito-Q image processing. (a) The original image; (b) the image processed by the morphological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71342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26, Issue 12, June 2010, Pages i29–i37, </a:t>
            </a:r>
            <a:r>
              <a:rPr lang="en-US" altLang="en-US" sz="1000">
                <a:solidFill>
                  <a:srgbClr val="333333"/>
                </a:solidFill>
                <a:hlinkClick r:id="rId3"/>
              </a:rPr>
              <a:t>https://doi.org/10.1093/bioinformatics/btq194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8. </a:t>
            </a:r>
            <a:r>
              <a:rPr lang="en-US" altLang="en-US" b="0"/>
              <a:t>KL divergence of the distributions of the quantification of the difference between control (pure MI) and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27200" y="1371600"/>
            <a:ext cx="570015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26, Issue 12, June 2010, Pages i29–i37, </a:t>
            </a:r>
            <a:r>
              <a:rPr lang="en-US" altLang="en-US" sz="1000">
                <a:solidFill>
                  <a:srgbClr val="333333"/>
                </a:solidFill>
                <a:hlinkClick r:id="rId3"/>
              </a:rPr>
              <a:t>https://doi.org/10.1093/bioinformatics/btq194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(a) Influence of the k nearest neighbors. (b) The performance of semi-supervised learning before and after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679263"/>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26, Issue 12, June 2010, Pages i29–i37, </a:t>
            </a:r>
            <a:r>
              <a:rPr lang="en-US" altLang="en-US" sz="1000">
                <a:solidFill>
                  <a:srgbClr val="333333"/>
                </a:solidFill>
                <a:hlinkClick r:id="rId3"/>
              </a:rPr>
              <a:t>https://doi.org/10.1093/bioinformatics/btq194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Visualizing shape similarity of 10 distinct subcellular organelles with a MDS plot derived from pair-wise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11265"/>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26, Issue 12, June 2010, Pages i29–i37, </a:t>
            </a:r>
            <a:r>
              <a:rPr lang="en-US" altLang="en-US" sz="1000">
                <a:solidFill>
                  <a:srgbClr val="333333"/>
                </a:solidFill>
                <a:hlinkClick r:id="rId3"/>
              </a:rPr>
              <a:t>https://doi.org/10.1093/bioinformatics/btq194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Influence of the k-NN.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335649"/>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26, Issue 12, June 2010, Pages i29–i37, </a:t>
            </a:r>
            <a:r>
              <a:rPr lang="en-US" altLang="en-US" sz="1000">
                <a:solidFill>
                  <a:srgbClr val="333333"/>
                </a:solidFill>
                <a:hlinkClick r:id="rId3"/>
              </a:rPr>
              <a:t>https://doi.org/10.1093/bioinformatics/btq194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Distributions of the similarity of profiles as proposed by Loo et al. (2007) (a) and distributions of energy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66900" y="1371600"/>
            <a:ext cx="5418667"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26, Issue 12, June 2010, Pages i29–i37, </a:t>
            </a:r>
            <a:r>
              <a:rPr lang="en-US" altLang="en-US" sz="1000">
                <a:solidFill>
                  <a:srgbClr val="333333"/>
                </a:solidFill>
                <a:hlinkClick r:id="rId3"/>
              </a:rPr>
              <a:t>https://doi.org/10.1093/bioinformatics/btq194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9. </a:t>
            </a:r>
            <a:r>
              <a:rPr lang="en-US" altLang="en-US" b="0"/>
              <a:t>Comparing the effect of mitochondrial fragmentation by squamocin and muricin A in CHO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4018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33</Paragraphs>
  <Slides>11</Slides>
  <Notes>11</Notes>
  <TotalTime>3343</TotalTime>
  <HiddenSlides>0</HiddenSlides>
  <MMClips>0</MMClips>
  <ScaleCrop>0</ScaleCrop>
  <HeadingPairs>
    <vt:vector baseType="variant" size="4">
      <vt:variant>
        <vt:lpstr>Theme</vt:lpstr>
      </vt:variant>
      <vt:variant>
        <vt:i4>1</vt:i4>
      </vt:variant>
      <vt:variant>
        <vt:lpstr>Slide Titles</vt:lpstr>
      </vt:variant>
      <vt:variant>
        <vt:i4>11</vt:i4>
      </vt:variant>
    </vt:vector>
  </HeadingPairs>
  <TitlesOfParts>
    <vt:vector baseType="lpstr" size="12">
      <vt:lpstr>13_Office Theme</vt:lpstr>
      <vt:lpstr>Fig. 1. Representative microscopic fluorescent images of single cells with different levels of fragmentation of ...</vt:lpstr>
      <vt:lpstr>Fig. 2. Given two sets of cell images with extremely different morphology patterns as training examples; our method ...</vt:lpstr>
      <vt:lpstr>Fig. 3. The results of Mito-Q image processing. (a) The original image; (b) the image processed by the morphological ...</vt:lpstr>
      <vt:lpstr>Fig. 8. KL divergence of the distributions of the quantification of the difference between control (pure MI) and the ...</vt:lpstr>
      <vt:lpstr>Fig. 4. (a) Influence of the k nearest neighbors. (b) The performance of semi-supervised learning before and after ...</vt:lpstr>
      <vt:lpstr>Fig. 5. Visualizing shape similarity of 10 distinct subcellular organelles with a MDS plot derived from pair-wise ...</vt:lpstr>
      <vt:lpstr>Fig. 6. Influence of the k-NN.
</vt:lpstr>
      <vt:lpstr>Fig. 7. Distributions of the similarity of profiles as proposed by Loo et al. (2007) (a) and distributions of energy ...</vt:lpstr>
      <vt:lpstr>Fig. 9. Comparing the effect of mitochondrial fragmentation by squamocin and muricin A in CHO cells.
</vt:lpstr>
      <vt:lpstr>Fig. 10. Representative images of the cells after treated by DMSO (a), muricin A (b) and squamocin (c) for a certain ...</vt:lpstr>
      <vt:lpstr>Fig. 11. Morphological similarity of mitochondria in different image groups by MDS according to the pairwise graph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2024-09-19T07:13:25Z</dcterms:modified>
</cp:coreProperties>
</file>