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44D66A-0490-408C-8319-B879E56998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9B4758-3D2A-4C07-BC6C-79ED87E602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4B694C-7459-4D36-9000-D85500F4DF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2024-04-26T19:22:29Z</dcterms:modified>
</cp:coreProperties>
</file>