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65AFE3-050F-4CCC-B9CE-1A2BA4E4E6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D92F28-160F-4AEA-838B-EEC665F717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Adjusted survival curves for time to sleep onset by smoking status, Sleep Heart Health Study, United States, 1994–1999. Survival curves were based on the Cox proportional hazards model using a reference population with the following characteristics: age, 63.4 years (study sample average); White race; female gender; no self-reported alcohol or caffeine consumption; body mass index, &lt;25 kg/m2; neck circumference, 38 cm (study sample average); respiratory disturbance index, &lt;5.0 events/hour; and no history of cardiovascular or respiratory disease (n = 3,167).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2006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4610CE-E69A-4FB2-9095-A38CDDA059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Adjusted differences (Δ) and 95% confidence intervals for the quartiles of sleep efficiency and total sleep time between current, former, and never (reference) smokers, Sleep Heart Health Study, United States, 1994–1999. Point estimates were derived from quantile regression models and were adjusted for age, race, gender, marital status, neck circumference, respiratory disturbance index, prevalent respiratory disease, and consumption of caffeinated beverages. Complete data were available for 3,166 and 3,874 subjects regarding sleep efficiency and total sleep time,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2006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4610CE-E69A-4FB2-9095-A38CDDA059E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Adjusted ln(relative ratios) and 95% confidence intervals for percentages of stage 1 and 2 sleep for current and former smokers compared with never (reference) smokers, Sleep Heart Health Study, United States, 1994–1999. Point estimates were derived from quantile regression models and were adjusted for age, race, gender, marital status, neck circumference, respiratory disturbance index, prevalent respiratory disease, and consumption of caffeinated beverages. Complete data were available for 5,502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2006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4610CE-E69A-4FB2-9095-A38CDDA059E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Adjusted ln(relative ratios) and 95% confidence intervals for percentages of slow wave sleep for current and former smokers compared with never (reference) smokers, Sleep Heart Health Study, United States, 1994–1999. Point estimates were derived from quantile regression models and were adjusted for age, race, gender, marital status, neck circumference, respiratory disturbance index, prevalent respiratory disease, and consumption of caffeinated beverages. Complete data were available for 5,502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2006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4610CE-E69A-4FB2-9095-A38CDDA059E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j2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j2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je/kwj2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je/kwj2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164, Issue 6, 15 September 2006, Pages 529–537, </a:t>
            </a:r>
            <a:r>
              <a:rPr lang="en-US" altLang="en-US" sz="1000">
                <a:solidFill>
                  <a:srgbClr val="333333"/>
                </a:solidFill>
                <a:hlinkClick r:id="rId3"/>
              </a:rPr>
              <a:t>https://doi.org/10.1093/aje/kwj231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Adjusted survival curves for time to sleep onset by smoking status, Sleep Heart Health Study, United States,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718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164, Issue 6, 15 September 2006, Pages 529–537, </a:t>
            </a:r>
            <a:r>
              <a:rPr lang="en-US" altLang="en-US" sz="1000">
                <a:solidFill>
                  <a:srgbClr val="333333"/>
                </a:solidFill>
                <a:hlinkClick r:id="rId3"/>
              </a:rPr>
              <a:t>https://doi.org/10.1093/aje/kwj231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Adjusted differences (Δ) and 95% confidence intervals for the quartiles of sleep efficiency and total sleep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9153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164, Issue 6, 15 September 2006, Pages 529–537, </a:t>
            </a:r>
            <a:r>
              <a:rPr lang="en-US" altLang="en-US" sz="1000">
                <a:solidFill>
                  <a:srgbClr val="333333"/>
                </a:solidFill>
                <a:hlinkClick r:id="rId3"/>
              </a:rPr>
              <a:t>https://doi.org/10.1093/aje/kwj231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Adjusted ln(relative ratios) and 95% confidence intervals for percentages of stage 1 and 2 sleep for 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67100" y="1371600"/>
            <a:ext cx="220098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164, Issue 6, 15 September 2006, Pages 529–537, </a:t>
            </a:r>
            <a:r>
              <a:rPr lang="en-US" altLang="en-US" sz="1000">
                <a:solidFill>
                  <a:srgbClr val="333333"/>
                </a:solidFill>
                <a:hlinkClick r:id="rId3"/>
              </a:rPr>
              <a:t>https://doi.org/10.1093/aje/kwj231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Adjusted ln(relative ratios) and 95% confidence intervals for percentages of slow wave sleep for current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41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Adjusted survival curves for time to sleep onset by smoking status, Sleep Heart Health Study, United States, ...</vt:lpstr>
      <vt:lpstr>FIGURE 2. Adjusted differences (Δ) and 95% confidence intervals for the quartiles of sleep efficiency and total sleep ...</vt:lpstr>
      <vt:lpstr>FIGURE 3. Adjusted ln(relative ratios) and 95% confidence intervals for percentages of stage 1 and 2 sleep for current ...</vt:lpstr>
      <vt:lpstr>FIGURE 4. Adjusted ln(relative ratios) and 95% confidence intervals for percentages of slow wave sleep for current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2024-04-26T18:39:48Z</dcterms:modified>
</cp:coreProperties>
</file>