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2AC6E1-0DA2-45F6-8CBE-C4AE437380B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77EDAB-04AF-490E-B89C-F0EC648A0F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Expression profile of prokineticin receptor 1 (PKR1). (A) PKR1 is expressed in cardiomyocytes, endothelial cells (ECs), and epicardin-positive progenitor cells (EPPCs), but not in vascular smooth muscle cells (SMCs). (B) In the kidney, PKR1 is expressed in glomerular endothelial cells (GECs), interstitial capillary endothelial cells (ICEs), and tubules, but not in mesangial cells and podocytes.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4B484D-1C96-440E-9341-FB559A0248F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We hypothesize that impaired epicardin-positive progenitor cell homing and/or endothelial dysfunction could be involved in heart and kidney pathology observed in PKR1-null mutant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4B484D-1C96-440E-9341-FB559A0248F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relationship between glomerulus and epicardium has been postulated via pro-epicardial cells. Pro-epicardium gives rise to epicardial progenitor cells. Epicardium has an essential modulating role in the differentiation of the compact ventricular layer of the myocardium and the development of cardiac vessels. Moreover, the epicardial progenitor cells have been shown to differentiate into the pronephric external glomerulus (PEG), a structure composed of capillary networks, mesangial cells, and podocytes in vertebrates.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4B484D-1C96-440E-9341-FB559A0248F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Epicardin-positive progenitor cells derived from the heart and kidney can differentiate into α-smooth muscle actin-positive smooth muscle cells (SMCs) and platelet endothelial cell adhesion molecule-1-positive endothelial cells (ECs) upon stimulation of PKR1 by its ligand, PK2.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4B484D-1C96-440E-9341-FB559A0248F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r22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r22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r22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vr/cvr228"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92, Issue 2, 1 November 2011, Pages 191–198, </a:t>
            </a:r>
            <a:r>
              <a:rPr lang="en-US" altLang="en-US" sz="1000">
                <a:solidFill>
                  <a:srgbClr val="333333"/>
                </a:solidFill>
                <a:hlinkClick r:id="rId3"/>
              </a:rPr>
              <a:t>https://doi.org/10.1093/cvr/cvr228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Expression profile of prokineticin receptor 1 (PKR1). (A) PKR1 is expressed in cardiomyocytes, endothelial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1514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92, Issue 2, 1 November 2011, Pages 191–198, </a:t>
            </a:r>
            <a:r>
              <a:rPr lang="en-US" altLang="en-US" sz="1000">
                <a:solidFill>
                  <a:srgbClr val="333333"/>
                </a:solidFill>
                <a:hlinkClick r:id="rId3"/>
              </a:rPr>
              <a:t>https://doi.org/10.1093/cvr/cvr228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We hypothesize that impaired epicardin-positive progenitor cell homing and/or endothelial dysfunction could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9055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92, Issue 2, 1 November 2011, Pages 191–198, </a:t>
            </a:r>
            <a:r>
              <a:rPr lang="en-US" altLang="en-US" sz="1000">
                <a:solidFill>
                  <a:srgbClr val="333333"/>
                </a:solidFill>
                <a:hlinkClick r:id="rId3"/>
              </a:rPr>
              <a:t>https://doi.org/10.1093/cvr/cvr228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relationship between glomerulus and epicardium has been postulated via pro-epicardial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4701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92, Issue 2, 1 November 2011, Pages 191–198, </a:t>
            </a:r>
            <a:r>
              <a:rPr lang="en-US" altLang="en-US" sz="1000">
                <a:solidFill>
                  <a:srgbClr val="333333"/>
                </a:solidFill>
                <a:hlinkClick r:id="rId3"/>
              </a:rPr>
              <a:t>https://doi.org/10.1093/cvr/cvr228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Epicardin-positive progenitor cells derived from the heart and kidney can differentiate into α-smooth muscle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586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Expression profile of prokineticin receptor 1 (PKR1). (A) PKR1 is expressed in cardiomyocytes, endothelial ...</vt:lpstr>
      <vt:lpstr>Figure 4 We hypothesize that impaired epicardin-positive progenitor cell homing and/or endothelial dysfunction could ...</vt:lpstr>
      <vt:lpstr>Figure 3 The relationship between glomerulus and epicardium has been postulated via pro-epicardial cells. ...</vt:lpstr>
      <vt:lpstr>Figure 2 Epicardin-positive progenitor cells derived from the heart and kidney can differentiate into α-smooth muscle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2024-04-26T13:36:49Z</dcterms:modified>
</cp:coreProperties>
</file>