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8354FA-DA22-44B2-AADA-5D54D0B9457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BA75A1-0319-45C2-8087-3BC4347F678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 fMRI response in the ventral occipito-temporal cortex during animal and tool naming. The averaged significance maps from seven subjects are overlaid on an averaged anatomical image from the same subjects. The maps, which are illustrated in axial (z = –8) and coronal (y = –47) sections, show the locations of four ventral occipito-temporal regions (1, right lateral fusiform; 2, right medial fusiform; 3, left medial fusiform; 4, left lateral fusiform) that responded differentially to naming pictures of animals and tools. Regions that responded maximally to naming animals are shown in the red–yellow color spectrum and regions that responded maximally to naming tools are shown in the blue–violet color spectrum.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81D436-830A-4EA4-BEC9-630C88D8010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5.5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5, May 2002, Pages 545–551, </a:t>
            </a:r>
            <a:r>
              <a:rPr lang="en-US" altLang="en-US" sz="1000">
                <a:solidFill>
                  <a:srgbClr val="333333"/>
                </a:solidFill>
                <a:hlinkClick r:id="rId3"/>
              </a:rPr>
              <a:t>https://doi.org/10.1093/cercor/12.5.545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fMRI response in the ventral occipito-temporal cortex during animal and tool naming. The averaged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fMRI response in the ventral occipito-temporal cortex during animal and tool naming. The averaged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2024-04-26T11:00:09Z</dcterms:modified>
</cp:coreProperties>
</file>