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AF7E90-7244-49C0-9D2F-AA86DBF1F2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094BD1-2C50-43E3-AAFD-77269EF31E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absolute (A) and percent change from baseline (B) in 24-h urinary phosphate excretion during the 2-week intervention period. Error bars represent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BD00B-1268-46B6-8E3C-C008FBBFF5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q4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2011, Pages 584–591,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 </a:t>
            </a:r>
            <a:r>
              <a:rPr lang="en-US" altLang="en-US" b="0"/>
              <a:t>Mean absolute (A) and percent change from baseline (B) in 24-h urinary phosphate excretion during the 2-week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 Mean absolute (A) and percent change from baseline (B) in 24-h urinary phosphate excretion during the 2-week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2024-04-26T03:16:49Z</dcterms:modified>
</cp:coreProperties>
</file>