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6F278-0052-44E0-8722-38648A66A3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762CDD-3935-429A-AA98-5F8AE19C9C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Sagittal, (B) axial, and (C) coronal views of tangential pathways associated with the ganglionic eminence at W17 (a). (b) Pathways continuous from the tangential pathways to the cerebral mantle and (c) thalamocortical and corticospinal tracts. These pathways were identified by using an axial slice shown in (A) as a slice filter. (D, E) A magnified image around Figure 2D (t) and (u). (D) Radial organization to the crests of the gyri and (E) radial organization to the depths of the sulci.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9E22EB-77BB-4613-9829-AC0040DCE3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455–464, </a:t>
            </a:r>
            <a:r>
              <a:rPr lang="en-US" altLang="en-US" sz="1000">
                <a:solidFill>
                  <a:srgbClr val="333333"/>
                </a:solidFill>
                <a:hlinkClick r:id="rId3"/>
              </a:rPr>
              <a:t>https://doi.org/10.1093/cercor/bhr126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Sagittal, (B) axial, and (C) coronal views of tangential pathways associated with the ganglionic eminence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Sagittal, (B) axial, and (C) coronal views of tangential pathways associated with the ganglionic eminence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2024-04-26T22:24:46Z</dcterms:modified>
</cp:coreProperties>
</file>