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F89BD-481B-40E0-A744-008D2D0DAD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1857F-05B8-472E-B0D0-805C5DF883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TSA treatment on AUF1-dependent reporter gene activity. MEF-AUF1+/+ and MEF-AUF1−/− cells were transfected with reporter plasmids pTK-rAT-Ren or pTK-rATMUT-Ren and treated with TSA (gray columns) or with vehicle (black columns). The results were normalized by subtracting values measured in cultures transfected with pTK-rATMUT-Ren from values obtained from cultures transfected with pTK-rATMUT-Ren and expressed as RLU. The lack of AUF1 in MEF-AUF1−/− cells resulted in a significant loss of the AT-rich DNA dependent repressor of AUF1 and a loss of the effect of TSA treatment. Star = P ≤ 0.05; N = 4, ±SD.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4E6ED-AEF4-49EC-82DD-600C9E11DC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2008, Pages 2909–2919,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effect of TSA treatment on AUF1-dependent reporter gene activity. MEF-AUF1</a:t>
            </a:r>
            <a:r>
              <a:rPr lang="en-US" altLang="en-US" b="0" baseline="30000"/>
              <a:t>+/+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effect of TSA treatment on AUF1-dependent reporter gene activity. MEF-AUF1+/+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2024-04-26T19:30:49Z</dcterms:modified>
</cp:coreProperties>
</file>