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DDEF6A-C299-48C5-8CEE-4DF727CABF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A62E9-2AA0-4826-A1D9-C46A7C6FA1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Fourth example of embedded cardiovascular risk template and calculator (iSoft Synergy)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e-mail: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75CE06-37EC-4702-B373-61DF33DF257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ampra/cmq0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Fam Pract</a:t>
            </a:r>
            <a:r>
              <a:rPr lang="en-US" altLang="en-US" sz="1000">
                <a:solidFill>
                  <a:srgbClr val="333333"/>
                </a:solidFill>
              </a:rPr>
              <a:t>, Volume 27, Issue 4, August 2010, Pages 370–378,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https://doi.org/10.1093/fampra/cmq025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Fourth example of embedded cardiovascular risk template and calculator (iSoft Synergy)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Fourth example of embedded cardiovascular risk template and calculator (iSoft Synergy)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2024-04-26T08:45:41Z</dcterms:modified>
</cp:coreProperties>
</file>