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D3242-ECDE-41CC-B966-8117E44A9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23258E-A0C1-472C-AE36-654222BCEE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Performance-management scores of health centres, hospital and DHTAT: 2005–07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759CA-8B7C-4A35-92A4-5B5C826B44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3, May 2010, Pages 197–208,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Performance-management scores of health centres, hospital and DHTAT: 2005–07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Performance-management scores of health centres, hospital and DHTAT: 2005–07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2024-04-26T11:15:41Z</dcterms:modified>
</cp:coreProperties>
</file>