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AEBDC-E86F-4362-9214-348B96AD36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A15B30-CD64-49C6-9B6E-BB8599A192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Examples of correlograms of synchrony over distance, with 95% confidence envelopes, for two contrasting US influenza seasons: left, December 1975 to March 1976, a season dominated by subtype A(H3N2); right, December 1992 to March 1993, a season dominated by type B. Separate horizontal lines depict the overall correlation within each data set and mark the zero correlation line. One mile = 1.6 km.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Copyright © 2006 by the Johns Hopkins Bloomberg School of Public Health All rights reserved; printed in U.S.A.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B025E2-6AFE-4FF3-8161-90E67FE495E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j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163, Issue 4, 15 February 2006, Pages 316–326,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https://doi.org/10.1093/aje/kwj040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Examples of correlograms of synchrony over distance, with 95% confidence envelopes, for two contrasting 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Examples of correlograms of synchrony over distance, with 95% confidence envelopes, for two contrasting 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2024-09-19T00:51:29Z</dcterms:modified>
</cp:coreProperties>
</file>