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37EBD-42CF-405A-9211-3C776321F0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7F574-D42B-4E27-9492-A2104C9F88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Spectrograms and pitch contours. Frequency (left ordinate) and fundamental frequency (white line, right ordinate) are given in function of time (abscissa, ms) for a sentence with affective semantic content (“Super, j'ai gagné beaucoup d'argent au loto”/“Great, I've won lot of money on the lotto”) (A) enounced by an actress and (B) produced by the female voice of Kali, a text-to-speech software, and for a sentence with neutral semantic content (“Le cheval court dans la prairie”/“The horse runs in the meadow”) (C) enounced by an actor and (D) produced by the male voice of Kali.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76DF5-0C50-40FF-AEB6-055EE39E8A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339–352,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Spectrograms and pitch contours. Frequency (left ordinate) and fundamental frequency (white line, 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Spectrograms and pitch contours. Frequency (left ordinate) and fundamental frequency (white line, 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2024-04-27T05:21:17Z</dcterms:modified>
</cp:coreProperties>
</file>