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8F243-2F5E-49DE-A749-CE36DA4C7D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29D93-461F-4656-8BC3-A96C2379EE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82875-6AB2-4761-96A5-897BC973BA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2024-04-27T05:01:47Z</dcterms:modified>
</cp:coreProperties>
</file>