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8C8CC0-9CBF-4D0F-B124-14D256FC01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5B7DC3-AAD6-4C27-B4F1-42EA00831A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Gliosis and neuromelanin pigmented cell loss in PD. (A) The percentage loss of neuromelanin pigmented cell loss in the substantia nigra was correlated with duration of the disease. (B) The number of glial fibrillary acidic protein-labelled astrocytes (GFAP) in the thalamus and posterior hypothalamus. (C) GFAP in the hypothalamus of normal (a) and PD (b). GFAP density in the substantia nigra of normal (c) and PD (d) brain. The number of GFAP-labelled astrocytes were increased with severity of the disease. Scale bars—50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5E251C-62CB-491A-93C5-1319A1A7DA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1586–1595, </a:t>
            </a:r>
            <a:r>
              <a:rPr lang="en-US" altLang="en-US" sz="1000">
                <a:solidFill>
                  <a:srgbClr val="333333"/>
                </a:solidFill>
                <a:hlinkClick r:id="rId3"/>
              </a:rPr>
              <a:t>https://doi.org/10.1093/brain/awm097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Gliosis and neuromelanin pigmented cell loss in PD. (A) The percentage loss of neuromelanin pigmented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Gliosis and neuromelanin pigmented cell loss in PD. (A) The percentage loss of neuromelanin pigmented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2024-04-26T15:49:06Z</dcterms:modified>
</cp:coreProperties>
</file>