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DD03D-0646-41A5-A36E-712EBD941D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669CB-4CBE-40F4-A438-49BA4D2D89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Pictorial representation of the case-series approach used to analyze data from the 16,341 patients with hip fracture included within the United Kingdom General Practice Research Database (GPRD) (data for diagnoses between 1987 and 1999).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7D21E-E0ED-4F3F-856D-98753D5373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g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158, Issue 1, 1 July 2003, Pages 77–84,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https://doi.org/10.1093/aje/kwg114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Pictorial representation of the case-series approach used to analyze data from the 16,341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Pictorial representation of the case-series approach used to analyze data from the 16,341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2024-05-10T01:04:55Z</dcterms:modified>
</cp:coreProperties>
</file>