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48E80C9-2FB5-4779-8914-48A2A5A4DB0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5438729-BFD2-476F-B9C0-EDA4E6AEF44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1. Pictorial representation of the case-series approach used to analyze data from the 16,341 patients with hip fracture included within the United Kingdom General Practice Research Database (GPRD) (data for diagnoses between 1987 and 1999).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0F46F8C-DB7A-4CCE-A03B-BA8FBE93B35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je/kwg11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Am J Epidemiol</a:t>
            </a:r>
            <a:r>
              <a:rPr lang="en-US" altLang="en-US" sz="1000">
                <a:solidFill>
                  <a:srgbClr val="333333"/>
                </a:solidFill>
              </a:rPr>
              <a:t>, Volume 158, Issue 1, 1 July 2003, Pages 77–84,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https://doi.org/10.1093/aje/kwg114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1. Pictorial representation of the case-series approach used to analyze data from the 16,341 patients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Pictorial representation of the case-series approach used to analyze data from the 16,341 patients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2024-09-21T05:19:09Z</dcterms:modified>
</cp:coreProperties>
</file>