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8E80C9-2FB5-4779-8914-48A2A5A4DB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438729-BFD2-476F-B9C0-EDA4E6AEF4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Pictorial representation of the case-series approach used to analyze data from the 16,341 patients with hip fracture included within the United Kingdom General Practice Research Database (GPRD) (data for diagnoses between 1987 and 1999).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F46F8C-DB7A-4CCE-A03B-BA8FBE93B3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g1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158, Issue 1, 1 July 2003, Pages 77–84,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https://doi.org/10.1093/aje/kwg114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Pictorial representation of the case-series approach used to analyze data from the 16,341 patients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Pictorial representation of the case-series approach used to analyze data from the 16,341 patients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2024-09-21T05:19:09Z</dcterms:modified>
</cp:coreProperties>
</file>