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D8592-1F0A-49B2-99F6-A3F927E2C0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936D3-ABFC-4B29-8488-4F89008320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of abnormal GMV (A), CT (B), and brain activation during symptomatic syllable production (C) in SD patients compared with healthy subjects are presented on the inflated cortical surfaces; differences between the groups in the subcortical regions and cerebellum are shown on the series of axial and coronal brain images. The color bars represent F values (A), P value (B), and t-values (C) and reflect the significance of abnormalities of GMV, CT, and activation extent, respectively. LA, larynx area; TR, trunk area; PM, premotor cortex; STG, superior temporal gyrus; Put, putamen; PAG, periaqueductal gray; M1, primary motor cortex; S1, primary somatosensory cortex; aIns, anterior insula; IPL, inferior parietal lobule.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D099A-5ECC-4C52-83B3-CD9ED99430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417–425,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Regions of abnormal GMV (A), CT (B), and brain activation during symptomatic syllable production (C) in SD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Regions of abnormal GMV (A), CT (B), and brain activation during symptomatic syllable production (C) in SD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2024-04-27T03:12:22Z</dcterms:modified>
</cp:coreProperties>
</file>