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4F0BFD9-AA70-4701-8836-DC9F71934309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CD749A0-3E30-4786-B8C0-B2808A316DC3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Two examples of LFP spatial frequency tuning. (a–d) LFP recordings with low-pass spatial frequency tuning for red/green and band-pass tuning for luminance and blue/yellow gratings. (e–h) LFP recording with band-pass spatial frequency tuning for the 3 cardinal axes of color space. Numbers on left side are spatial frequency in cycles per degree (cpd). (d) LFP spatial frequency tunings for first example. Black triangles: spatial frequency peaks. Gray triangles: spatial frequency cutoffs. Visual eccentricity: 10.43° (azimuth: 9.71°, elevation: 3.82°). (h) LFP spatial frequency tunings for second example. Visual eccentricity at 11.20° (azimuth: 10.29°, elevation: 4.41°). For both examples, LFP responses to both blue/yellow and red/green gratings were confirmed as chromatic with both contrast and phase tests. For both examples, maximum axis contrast was 94% for luminance, for blue/yellow and red/green.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2014. Published by Oxford University PressThis is an Open Access article distributed under the terms of the Creative Commons Attribution Non-Commercial License (http://creativecommons.org/licenses/by-nc/4.0/), which permits non-commercial re-use, distribution, and reproduction in any medium, provided the original work is properly cited. For commercial re-use, please contact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AA270CE-1988-4F57-B796-C4E00736E2C8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u270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25, Issue 10, October 2015, Pages 3877–3893,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https://doi.org/10.1093/cercor/bhu270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3. </a:t>
            </a:r>
            <a:r>
              <a:rPr lang="en-US" altLang="en-US" b="0"/>
              <a:t>Two examples of LFP spatial frequency tuning. (a–d) LFP recordings with low-pass spatial frequency tuning for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3. Two examples of LFP spatial frequency tuning. (a–d) LFP recordings with low-pass spatial frequency tuning for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2024-09-19T07:29:38Z</dcterms:modified>
</cp:coreProperties>
</file>