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F0BFD9-AA70-4701-8836-DC9F719343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D749A0-3E30-4786-B8C0-B2808A316D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 examples of LFP spatial frequency tuning. (a–d) LFP recordings with low-pass spatial frequency tuning for red/green and band-pass tuning for luminance and blue/yellow gratings. (e–h) LFP recording with band-pass spatial frequency tuning for the 3 cardinal axes of color space. Numbers on left side are spatial frequency in cycles per degree (cpd). (d) LFP spatial frequency tunings for first example. Black triangles: spatial frequency peaks. Gray triangles: spatial frequency cutoffs. Visual eccentricity: 10.43° (azimuth: 9.71°, elevation: 3.82°). (h) LFP spatial frequency tunings for second example. Visual eccentricity at 11.20° (azimuth: 10.29°, elevation: 4.41°). For both examples, LFP responses to both blue/yellow and red/green gratings were confirmed as chromatic with both contrast and phase tests. For both examples, maximum axis contrast was 94% for luminance, for blue/yellow and red/green.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A270CE-1988-4F57-B796-C4E00736E2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3877–3893,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Two examples of LFP spatial frequency tuning. (a–d) LFP recordings with low-pass spatial frequency tuning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Two examples of LFP spatial frequency tuning. (a–d) LFP recordings with low-pass spatial frequency tuning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2024-09-19T07:29:38Z</dcterms:modified>
</cp:coreProperties>
</file>