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F14002-B4C2-4F22-9FC5-5C9E9F7C22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762717-C059-4728-BDAF-3447CB0137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Assessment of the perception of the boundaries of the residential neighbourhood and geocoding of the network of regular destinations of participants through the VERITAS application: examples for three different participants (R for the residence and P for the perceived neighbourhood on the maps). As an example, the destinations geocoded on the first map include, from the left to the right, a hairdresser, a gym, a post office, another hairdresser, a cheese merchant, a fish store, a fruit and vegetable shop, a butcher, an outdoor market, a bakery, the place of residence, a train station, another bakery, a jogging site, a language school, a supermarket and another fruit and vegetable shop. The place of residence of the participant's parents was also geocoded but is outside the map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B8F62F-C874-468A-BE96-5ED9775B08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r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5, October 2012, Pages 1283–1292,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Assessment of the perception of the boundaries of the residential neighbourhood and geocoding of the network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Assessment of the perception of the boundaries of the residential neighbourhood and geocoding of the network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2024-04-26T14:38:39Z</dcterms:modified>
</cp:coreProperties>
</file>