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6C1FE-D60C-4E86-B45A-A9243E536E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FDEA9-F048-4AA8-BD82-74909DDC7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Selective activation for anomalous sentences in the left MTG. (A) Regions identified by the contrast of (Syn A + Sem A) – (Syn N + Sem N). For display purposes, the threshold was established at P &lt; 0.0001, uncorrected. The local maximum in the left MTG showed significant activation (P &lt; 0.05, corrected at both voxel- and cluster-levels). (B) Histograms for maximum amplitudes of fitted hemodynamic responses at the local maximum in the left MTG (mean ± SE, n = 8). Filled and open bars denote signal changes for N and A sentences, respectively. Asterisks denote that A sentences elicited significantly larger signal changes than did N sentences both in Syn and in Sem (paired t-tests, 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7EBC5-1945-48CD-9748-279E2EF851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517–526,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Selective activation for anomalous sentences in the left MTG. (A) Regions identified by the contrast of (Syn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Selective activation for anomalous sentences in the left MTG. (A) Regions identified by the contrast of (Syn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2024-09-20T08:52:37Z</dcterms:modified>
</cp:coreProperties>
</file>