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022117-93E2-4F8F-98A4-CFF26A6ABDE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D2C0DF-D99F-45CA-9EFC-E4D8BFEBAC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Selective activation for anomalous sentences in the left MTG. (A) Regions identified by the contrast of (Syn A + Sem A) – (Syn N + Sem N). For display purposes, the threshold was established at P &lt; 0.0001, uncorrected. The local maximum in the left MTG showed significant activation (P &lt; 0.05, corrected at both voxel- and cluster-levels). (B) Histograms for maximum amplitudes of fitted hemodynamic responses at the local maximum in the left MTG (mean ± SE, n = 8). Filled and open bars denote signal changes for N and A sentences, respectively. Asterisks denote that A sentences elicited significantly larger signal changes than did N sentences both in Syn and in Sem (paired t-tests, P &lt; 0.05).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201481-5B26-41B6-A568-A787088B87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5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517–526,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https://doi.org/10.1093/cercor/13.5.517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Selective activation for anomalous sentences in the left MTG. (A) Regions identified by the contrast of (Syn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Selective activation for anomalous sentences in the left MTG. (A) Regions identified by the contrast of (Syn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2024-09-18T23:58:21Z</dcterms:modified>
</cp:coreProperties>
</file>