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16694-C026-497A-ABEB-0B393E2B39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BE11C-F3C8-4428-A1E3-99D935E1B5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Common transitions and stages in current stage theories.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9D0DD-65F2-4BF0-BE4E-D527C7A1C8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m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2009, Pages 64–75,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https://doi.org/10.1093/her/cym092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Common transitions and stages in current stage theories.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107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Common transitions and stages in current stage theories.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2024-04-26T00:47:13Z</dcterms:modified>
</cp:coreProperties>
</file>