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D5802-B73E-488E-88A1-869DFAD13A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BECB0-82A9-4ABD-9D79-9CB3747AEC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58525-34AA-4AE7-ABA9-1413AFE9A0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2024-04-26T09:35:55Z</dcterms:modified>
</cp:coreProperties>
</file>