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52A70-E7B1-4C25-9F7A-E77451043C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6F04A5-C25B-45AA-866E-4C24C9E755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AF720-1D59-4E46-948D-F2E36CE02A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2024-04-26T12:33:19Z</dcterms:modified>
</cp:coreProperties>
</file>