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529E8-A4C0-442F-9853-64BD3D595C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26819-2DB8-4DC0-A6E4-877C13EFDC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Anion exchange HPLC of N-glycans-PA from human seminal fluid PSA. The N-glycans from human seminal fluid PSA were pyridylaminated and fractionated into neutral (N), mono- (M), di- (D), and tri- (T)sialo oligosaccharides using the experimental conditions described in Materials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Glycobiology vol. 14 no. 8 © Oxford University Press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B29BA8-8715-4D37-8C8B-8477595F35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h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671–679,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https://doi.org/10.1093/glycob/cwh071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Anion exchange HPLC of N-glycans-PA from human seminal fluid PSA. The N-glycans from human seminal fluid PSA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Anion exchange HPLC of N-glycans-PA from human seminal fluid PSA. The N-glycans from human seminal fluid PSA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2024-04-26T22:38:44Z</dcterms:modified>
</cp:coreProperties>
</file>