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74438-999B-47DE-9239-4BB8112F1F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A0494-AC4B-4014-A04C-D7693C3D16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distribution profiles in urban and rural Gambia taken from a community survey conducted in 1996/97. Redrawn from van der Sande et al.13 with permission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8E24A-A396-4CF8-A776-8D6E46C583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2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1, February 2006, Pages 93–99,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https://doi.org/10.1093/ije/dyi272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Body mass index distribution profiles in urban and rural Gambia taken from a community survey conducted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Body mass index distribution profiles in urban and rural Gambia taken from a community survey conducted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2024-04-26T06:55:29Z</dcterms:modified>
</cp:coreProperties>
</file>