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0907665-F651-4455-8516-BFFD68053FB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CF67A5C-494B-4AC4-AB7D-3C51BF4251D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adult female Choeroniscus minor from Rio Cuyabeno, Ecuador, collected in 1982 by E. Patzelt (Zoologisches Museum Hamburg, T 1380). Used with permission of photographer, E. Patzelt.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078F1D5-7F22-4A5B-865C-0621A924EF0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Dorsal, ventral, and lateral view of cranium and lateral view of mandible of an adult female Choeroniscus minor (ZMH [Zoologisches Museum Hamburg, Universität Hamburg] 9301), collected in 1982 by E. Patzelt from Rio Cuyabeno, Ecuador. Greatest length of skull is 22.50 mm. Photographs by H. Schliemann.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078F1D5-7F22-4A5B-865C-0621A924EF0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Geographic distribution of Choeroniscus minor.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078F1D5-7F22-4A5B-865C-0621A924EF0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644/822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644/822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644/822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Mamm Species</a:t>
            </a:r>
            <a:r>
              <a:rPr lang="en-US" altLang="en-US" sz="1000">
                <a:solidFill>
                  <a:srgbClr val="333333"/>
                </a:solidFill>
              </a:rPr>
              <a:t>, , Issue 822, 9 October 2008, Pages 1–6,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https://doi.org/10.1644/822.1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 </a:t>
            </a:r>
            <a:r>
              <a:rPr lang="en-US" altLang="en-US" b="0"/>
              <a:t>An adult female Choeroniscus minor from Rio Cuyabeno, Ecuador, collected in 1982 by E. Patzelt (Zoologisches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8378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Mamm Species</a:t>
            </a:r>
            <a:r>
              <a:rPr lang="en-US" altLang="en-US" sz="1000">
                <a:solidFill>
                  <a:srgbClr val="333333"/>
                </a:solidFill>
              </a:rPr>
              <a:t>, , Issue 822, 9 October 2008, Pages 1–6,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https://doi.org/10.1644/822.1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 </a:t>
            </a:r>
            <a:r>
              <a:rPr lang="en-US" altLang="en-US" b="0"/>
              <a:t>Dorsal, ventral, and lateral view of cranium and lateral view of mandible of an adult female Choeroniscus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22600" y="1371600"/>
            <a:ext cx="310981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Mamm Species</a:t>
            </a:r>
            <a:r>
              <a:rPr lang="en-US" altLang="en-US" sz="1000">
                <a:solidFill>
                  <a:srgbClr val="333333"/>
                </a:solidFill>
              </a:rPr>
              <a:t>, , Issue 822, 9 October 2008, Pages 1–6,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https://doi.org/10.1644/822.1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 </a:t>
            </a:r>
            <a:r>
              <a:rPr lang="en-US" altLang="en-US" b="0"/>
              <a:t>Geographic distribution of Choeroniscus minor.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95600" y="1371600"/>
            <a:ext cx="334012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Fig. 1 An adult female Choeroniscus minor from Rio Cuyabeno, Ecuador, collected in 1982 by E. Patzelt (Zoologisches ...</vt:lpstr>
      <vt:lpstr>Fig. 2 Dorsal, ventral, and lateral view of cranium and lateral view of mandible of an adult female Choeroniscus ...</vt:lpstr>
      <vt:lpstr>Fig. 3 Geographic distribution of Choeroniscus minor.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2024-04-26T04:37:23Z</dcterms:modified>
</cp:coreProperties>
</file>