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B46E8-57A5-4792-A8AF-8F426ACC88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D37AB-DA8F-4ADE-9A51-959E84E8D9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probabilities from Model 1 and Model 2, Table 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AE993-E1B8-4A89-A8C7-5DF1C25538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probability of y = 1 by x1, and corresponding marginal effects. Average probability of y = 1 is 0.5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AE993-E1B8-4A89-A8C7-5DF1C25538C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probability of y = 1 by x1, and corresponding marginal effects. Average probability of y = 1 is 0.14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BAE993-E1B8-4A89-A8C7-5DF1C25538C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sr/jc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sr/jc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sr/jcp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February 2010, Pages 67–82,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Predicted probabilities from Model 1 and Model 2, Table 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February 2010, Pages 67–82,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Predicted probability of y = 1 by x</a:t>
            </a:r>
            <a:r>
              <a:rPr lang="en-US" altLang="en-US" b="0" baseline="-25000"/>
              <a:t>1</a:t>
            </a:r>
            <a:r>
              <a:rPr lang="en-US" altLang="en-US" b="0"/>
              <a:t>, and corresponding marginal effects. Average probability of 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February 2010, Pages 67–82,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https://doi.org/10.1093/esr/jcp006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Predicted probability of y = 1 by x</a:t>
            </a:r>
            <a:r>
              <a:rPr lang="en-US" altLang="en-US" b="0" baseline="-25000"/>
              <a:t>1</a:t>
            </a:r>
            <a:r>
              <a:rPr lang="en-US" altLang="en-US" b="0"/>
              <a:t>, and corresponding marginal effects. Average probability of 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Predicted probabilities from Model 1 and Model 2, Table 1
</vt:lpstr>
      <vt:lpstr>Figure 2 Predicted probability of y = 1 by x1, and corresponding marginal effects. Average probability of y ...</vt:lpstr>
      <vt:lpstr>Figure 3 Predicted probability of y = 1 by x1, and corresponding marginal effects. Average probability of 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2024-04-26T04:38:53Z</dcterms:modified>
</cp:coreProperties>
</file>