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CB4320-1CA7-4A82-9A5A-FDF4DDE91D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0C89FB-9B14-4C34-A833-92DCEB7F0E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66326D-7FBC-4FCE-A6FE-DB16756FEB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2024-04-27T04:49:34Z</dcterms:modified>
</cp:coreProperties>
</file>