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099CA-87C4-4EF3-9C17-5A08B1CE83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74F25-1C16-4979-83F5-DD4221D2D9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Unweighted least-squares fits for the correlation between the K-band central surface brightness μK,0 and age intercept at the half-light radius 〈A〉eff using different SPS models and IMFs.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16CB3-44E4-404C-AE7A-E08D9CD8AC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0.0313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312, Issue 3, March 2000, Pages 497–520,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https://doi.org/10.1046/j.1365-8711.2000.03138.x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2. </a:t>
            </a:r>
            <a:r>
              <a:rPr lang="en-US" altLang="en-US" b="0"/>
              <a:t>Unweighted least-squares fits for the correlation between the K-band central surface brightness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2. Unweighted least-squares fits for the correlation between the K-band central surface brightness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2024-04-26T01:21:31Z</dcterms:modified>
</cp:coreProperties>
</file>