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CE36C6-3FB6-4348-88A3-B8DBDFAC93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904A3-15B8-45AE-B51E-56C95B9706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 strategy and study selection process used in a meta-analysis of the association between smoking before the first pregnancy and risk of breast cancer, 1988–2009.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C09F3-5B62-48B6-8377-466615E1C2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Study-specific odds and hazard ratios and fixed-effect summary risk ratio (RR) (diamond) for breast cancer among women who smoked before their first pregnancy as compared with women who had never smoked, 1988–2009. The size of each box indicates the relative weight of each study in the meta-analysis; the horizontal bars show the 95% confidence intervals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C09F3-5B62-48B6-8377-466615E1C2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Study-specific odds and hazard ratios and fixed-effect summary risk ratio (RR) (diamond) for breast cancer among women who smoked only before their first pregnancy as compared with women who had never smoked, 1988–2009. The size of each box indicates the relative weight of each study in the meta-analysis; the horizontal bars show the 95% confidence intervals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C09F3-5B62-48B6-8377-466615E1C2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Study-specific odds and hazard ratios and fixed-effect summary risk ratio (RR) (diamond) for breast cancer among women who smoked only after their first pregnancy as compared with women who had never smoked, 1988–2009. The size of each box indicates the relative weight of each study in the meta-analysis; the horizontal bars show the 95% confidence intervals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C09F3-5B62-48B6-8377-466615E1C26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r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r0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r0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je/kwr0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4, 15 August 2011, Pages 390–402, </a:t>
            </a:r>
            <a:r>
              <a:rPr lang="en-US" altLang="en-US" sz="1000">
                <a:solidFill>
                  <a:srgbClr val="333333"/>
                </a:solidFill>
                <a:hlinkClick r:id="rId3"/>
              </a:rPr>
              <a:t>https://doi.org/10.1093/aje/kwr090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 strategy and study selection process used in a meta-analysis of the association between smoking before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8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4, 15 August 2011, Pages 390–402, </a:t>
            </a:r>
            <a:r>
              <a:rPr lang="en-US" altLang="en-US" sz="1000">
                <a:solidFill>
                  <a:srgbClr val="333333"/>
                </a:solidFill>
                <a:hlinkClick r:id="rId3"/>
              </a:rPr>
              <a:t>https://doi.org/10.1093/aje/kwr090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Study-specific odds and hazard ratios and fixed-effect summary risk ratio (RR) (diamond) for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28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4, 15 August 2011, Pages 390–402, </a:t>
            </a:r>
            <a:r>
              <a:rPr lang="en-US" altLang="en-US" sz="1000">
                <a:solidFill>
                  <a:srgbClr val="333333"/>
                </a:solidFill>
                <a:hlinkClick r:id="rId3"/>
              </a:rPr>
              <a:t>https://doi.org/10.1093/aje/kwr090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Study-specific odds and hazard ratios and fixed-effect summary risk ratio (RR) (diamond) for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2039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4, 15 August 2011, Pages 390–402, </a:t>
            </a:r>
            <a:r>
              <a:rPr lang="en-US" altLang="en-US" sz="1000">
                <a:solidFill>
                  <a:srgbClr val="333333"/>
                </a:solidFill>
                <a:hlinkClick r:id="rId3"/>
              </a:rPr>
              <a:t>https://doi.org/10.1093/aje/kwr090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Study-specific odds and hazard ratios and fixed-effect summary risk ratio (RR) (diamond) for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3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Search strategy and study selection process used in a meta-analysis of the association between smoking before ...</vt:lpstr>
      <vt:lpstr>Figure 2. Study-specific odds and hazard ratios and fixed-effect summary risk ratio (RR) (diamond) for breast cancer ...</vt:lpstr>
      <vt:lpstr>Figure 3. Study-specific odds and hazard ratios and fixed-effect summary risk ratio (RR) (diamond) for breast cancer ...</vt:lpstr>
      <vt:lpstr>Figure 4. Study-specific odds and hazard ratios and fixed-effect summary risk ratio (RR) (diamond) for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2024-04-26T11:49:17Z</dcterms:modified>
</cp:coreProperties>
</file>