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E45E2-8777-47E1-AEFD-745019153C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B86F0-88DB-468F-B216-B6E5CA5CD7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Subcellular distribution of the 80K/MARCKS protein during myocardial development. One hundred micrograms of subfractionated heat stable protein prepared from ventricular tissue (2- and 5–11-day-old animals) were loaded onto an 8% SDS/PAGE gel, electrophoresed and transferred to PVDF membrane as described in the legend of Fig. 2. The membranes were then probed with an anti-80K/MARCKS antibody (1:2500 dilution) overnight at 4°C. Reacting antigens were detected by incubation of the blot with a donkey anti-rabbit horseradish peroxidase antibody (1:2000 dilution) for 30 min followed by incubation with Amersham ECL reagents. Similar results were obtained in 2 separate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DEE290-DEC7-4113-B0E0-7AA32A6826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041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34, Issue 2, May 1997, Pages 368–376,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https://doi.org/10.1016/S0008-6363(97)00041-2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Subcellular distribution of the 80K/MARCKS protein during myocardial development. One hundred micrograms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Subcellular distribution of the 80K/MARCKS protein during myocardial development. One hundred micrograms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2024-04-26T11:51:13Z</dcterms:modified>
</cp:coreProperties>
</file>