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34C67-2DFA-4427-AF73-BF3C2DEE26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5171E-5F99-47A4-BA2A-32B64A0DC8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CBF2A-C086-4BE9-981A-166194C398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2024-04-26T19:52:11Z</dcterms:modified>
</cp:coreProperties>
</file>