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61635-E500-489D-9C0D-DEFF9664DB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87F44-0E2F-4346-A506-24E72168E5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C3F27-933F-4E44-A154-E9CD109081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2024-04-26T05:09:21Z</dcterms:modified>
</cp:coreProperties>
</file>