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6D2242-693D-40C0-9ECD-B275A476488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D04EAD-408C-4CEC-B970-4B8ADD3B850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831BC3-7816-4CC5-8369-5407BF610DF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2024-04-26T16:38:17Z</dcterms:modified>
</cp:coreProperties>
</file>