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8D3FF-3693-48A3-853E-EA1A0BD011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608C1-A02F-402F-B18F-27EAD5DE96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 factor, microbiological, and clinical criteria for invasive fungal infections in patients with cancer and recipients of hematopoietic stem cell transplants.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F7098-F243-4F1D-BD0A-A2B6A55AD1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33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1, 1 January 2002, Pages 7–14,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https://doi.org/10.1086/323335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Host factor, microbiological, and clinical criteria for invasive fungal infections in patients with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Host factor, microbiological, and clinical criteria for invasive fungal infections in patients with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2024-04-27T02:28:50Z</dcterms:modified>
</cp:coreProperties>
</file>