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F6BBC6-91DA-40CE-8E61-3EEE37279C4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D42B24-9F8C-4A38-82CE-DF5A2E3551F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Time-lapse images of a branching cell labeled with Oregon Green BAPTA-1. Images were acquired every minute and each frame shows a single optical section. As the tip of the leading process reaches the IZ, it splits into two distinct branches (arrow). The soma then moves rapidly towards the branching point and pauses for an extended period of time. In the meantime, one of the two branches retracts, whereas the other splits further (arrowhead). As soon as the retraction is completed, the cell moves again rapidly towards the second branch point (arrowhead) where it pauses further. Scale bar: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F5E061-AC59-4609-8FD1-9E551C50433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Schematic illustration of a branching cell displaying the typical migratory behavior.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F5E061-AC59-4609-8FD1-9E551C50433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Time-lapse images of cells in the developing cortex illustrating the three distinct modes of migration: somal translocation (a, a′), branching cell movement (b, b′), and glia-guided locomotion (c, c′). Scale bar: 25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F5E061-AC59-4609-8FD1-9E551C50433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Neurons with multiple branches (arrows) in fixed brain sections taken from an E15 mouse are immunopositive for calbindin, a marker of interneurons, in the early stages of development. VZ, ventricular zone; IZ, intermediate zone. Scale bar: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F5E061-AC59-4609-8FD1-9E551C50433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Schematic illustration of the various modes of neuronal migration in the developing cerebral cortex. During early development the prevalent mode of radial migration is somal translocation (a). As development proceeds and the cortex thickens, the predominant mode of migration is glia-guided locomotion (b). Cortical interneurons that arise in the ganglionic eminence follow tangential migratory paths to reach the cortex (c) and seek the ventricular zone (ventricle-directed migration) (d). A subset of neurons that switch from radial to tangential modes of movement show active branching (branching cells) (e).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F5E061-AC59-4609-8FD1-9E551C50433E}"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3.6.60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3.6.60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3.6.60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3.6.60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3.6.607"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607–611, </a:t>
            </a:r>
            <a:r>
              <a:rPr lang="en-US" altLang="en-US" sz="1000">
                <a:solidFill>
                  <a:srgbClr val="333333"/>
                </a:solidFill>
                <a:hlinkClick r:id="rId3"/>
              </a:rPr>
              <a:t>https://doi.org/10.1093/cercor/13.6.607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Time-lapse images of a branching cell labeled with Oregon Green BAPTA-1. Images were acquired every minute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45948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607–611, </a:t>
            </a:r>
            <a:r>
              <a:rPr lang="en-US" altLang="en-US" sz="1000">
                <a:solidFill>
                  <a:srgbClr val="333333"/>
                </a:solidFill>
                <a:hlinkClick r:id="rId3"/>
              </a:rPr>
              <a:t>https://doi.org/10.1093/cercor/13.6.607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Schematic illustration of a branching cell displaying the typical migratory behavior.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9401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607–611, </a:t>
            </a:r>
            <a:r>
              <a:rPr lang="en-US" altLang="en-US" sz="1000">
                <a:solidFill>
                  <a:srgbClr val="333333"/>
                </a:solidFill>
                <a:hlinkClick r:id="rId3"/>
              </a:rPr>
              <a:t>https://doi.org/10.1093/cercor/13.6.607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Time-lapse images of cells in the developing cortex illustrating the three distinct modes of migration: somal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95700" y="1371600"/>
            <a:ext cx="174345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607–611, </a:t>
            </a:r>
            <a:r>
              <a:rPr lang="en-US" altLang="en-US" sz="1000">
                <a:solidFill>
                  <a:srgbClr val="333333"/>
                </a:solidFill>
                <a:hlinkClick r:id="rId3"/>
              </a:rPr>
              <a:t>https://doi.org/10.1093/cercor/13.6.607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Neurons with multiple branches (arrows) in fixed brain sections taken from an E15 mouse are immunopositive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2637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6, June 2003, Pages 607–611, </a:t>
            </a:r>
            <a:r>
              <a:rPr lang="en-US" altLang="en-US" sz="1000">
                <a:solidFill>
                  <a:srgbClr val="333333"/>
                </a:solidFill>
                <a:hlinkClick r:id="rId3"/>
              </a:rPr>
              <a:t>https://doi.org/10.1093/cercor/13.6.607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Schematic illustration of the various modes of neuronal migration in the developing cerebral cortex. During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8688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Time-lapse images of a branching cell labeled with Oregon Green BAPTA-1. Images were acquired every minute ...</vt:lpstr>
      <vt:lpstr>Figure 2.  Schematic illustration of a branching cell displaying the typical migratory behavior.
</vt:lpstr>
      <vt:lpstr>Figure 3.  Time-lapse images of cells in the developing cortex illustrating the three distinct modes of migration: somal ...</vt:lpstr>
      <vt:lpstr>Figure 4.  Neurons with multiple branches (arrows) in fixed brain sections taken from an E15 mouse are immunopositive ...</vt:lpstr>
      <vt:lpstr>Figure 5.  Schematic illustration of the various modes of neuronal migration in the developing cerebral cortex. During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2024-04-27T04:55:16Z</dcterms:modified>
</cp:coreProperties>
</file>