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62BA50-2FF4-4BE6-B486-E97E0E347E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FB815B-1E18-475E-82D0-A5EDCA30E1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Comparison of the percent signal changes during optic flow (OF) presentation for right and left eye positions across subjects. (A) The average signal during optic flow epochs for each eye position from each subject’s MT+. The average across subjects is to the far right. Error bars represent standard error of the mean across subjects. (B) Same but now for V4v/V8.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0313F0-BF05-4325-9622-F9AEE18D98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991–997, </a:t>
            </a:r>
            <a:r>
              <a:rPr lang="en-US" altLang="en-US" sz="1000">
                <a:solidFill>
                  <a:srgbClr val="333333"/>
                </a:solidFill>
                <a:hlinkClick r:id="rId3"/>
              </a:rPr>
              <a:t>https://doi.org/10.1093/cercor/12.9.991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Comparison of the percent signal changes during optic flow (OF) presentation for right and left eye positions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Comparison of the percent signal changes during optic flow (OF) presentation for right and left eye positions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2024-04-26T23:41:11Z</dcterms:modified>
</cp:coreProperties>
</file>