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43D55-314B-4DAD-9A18-1ADE276BC3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EC3DC-1F7F-482D-B3E7-7C262EB650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author and her mother discussing important aspects of a healthy diet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Epidemiological Association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E71A3-1947-4ACE-8DE3-DC7EE49E33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g2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32, Issue 4, August 2003, Pages 486–488,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https://doi.org/10.1093/ije/dyg216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The author and her mother discussing important aspects of a healthy diet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17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The author and her mother discussing important aspects of a healthy diet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2024-04-26T20:09:21Z</dcterms:modified>
</cp:coreProperties>
</file>