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18A7D-AA4D-4CF7-8F26-2C0C9F7538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8C7B6-F805-4AA1-8E0B-721C8A0898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Prior 5-HT4 receptor activation prevents novelty induced depotentiation. Although no changes occur in the profile of LTP, a significant inhibition of depotentiation does occur. (A) Exploration of a novel holeboard (black squares) during HFT depotentiates LTP. Line-break indicates change in time-scale. Insets: fEPSPs recorded 5 min pre-HFT (solid line), 5 min post-HFT (dotted line) and 24 h post-HFT (dashed line) in (i) a control and (ii) a rat that explored a novel holeboard during HFT. (B) Exploration of a novel holeboard after application of 10 μg RS67333 (agonist). Exploration of the holeboard does not lead to depotentiation. Insets: (i) a typical fEPSPs recorded when HFT was given alone; (ii) an fEPSPs from a holeboard experiment. The recordings are from the same time-points as shown in (A). Scale bars indicate 2 mV vertically and 5 ms horizontally.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99646-BDE5-4DCB-82B0-F255AEF717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1037–1043,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Prior 5-HT</a:t>
            </a:r>
            <a:r>
              <a:rPr lang="en-US" altLang="en-US" b="0" baseline="-25000"/>
              <a:t>4</a:t>
            </a:r>
            <a:r>
              <a:rPr lang="en-US" altLang="en-US" b="0"/>
              <a:t> receptor activation prevents novelty induced depotentiation. Although no changes occur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Prior 5-HT4 receptor activation prevents novelty induced depotentiation. Although no changes occur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2024-04-27T03:37:15Z</dcterms:modified>
</cp:coreProperties>
</file>