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F8E55-907F-4958-A064-046593C912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0EB04D-5C6F-4E5B-A1A1-751CB0B888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amplitude and duration of hyperpolarization following O-DEP recorded in layer 3 pyramidal neurons at the best frequency at 10/20 dB above threshold. Values were measured from and at the resting membrane potential level, respectively. Individual neurons are represented by single dots. Correlation coefficient 0.62.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3D02E8-748E-46D3-A62A-C7903545F7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1079–1091,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Maximum amplitude and duration of hyperpolarization following O-DEP recorded in layer 3 pyramidal neurons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Maximum amplitude and duration of hyperpolarization following O-DEP recorded in layer 3 pyramidal neurons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2024-04-26T08:06:49Z</dcterms:modified>
</cp:coreProperties>
</file>