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3C4C64-C1D2-4C04-B0A6-8008AFB59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66B1A-B922-4528-B15C-84D1C51681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51DDC-2CAE-4241-97E6-B11388E14F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2024-04-26T13:09:40Z</dcterms:modified>
</cp:coreProperties>
</file>