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69F3D-DA5E-4C54-AF37-23DF8120A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E3031-0412-4790-9B52-FFFEF68B87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11, for simulation M12orb.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B64B3-C696-4B05-A5CD-6209850C2C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60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3, March 2010, Pages 1489–1503,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https://doi.org/10.1111/j.1365-2966.2009.16008.x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Same as Fig. 11, for simulation M12orb.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Same as Fig. 11, for simulation M12orb.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2024-09-20T06:02:09Z</dcterms:modified>
</cp:coreProperties>
</file>