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3F649-F0BC-4B87-B169-3FF7F1BBFA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B0213-FBF2-4232-A464-55B405E88E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11, for simulation M12orb.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51C235-5B29-4E2E-8AD6-7B6DD3ECBB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600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3, March 2010, Pages 1489–1503,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https://doi.org/10.1111/j.1365-2966.2009.16008.x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Same as Fig. 11, for simulation M12orb.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 Same as Fig. 11, for simulation M12orb.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2024-09-19T02:29:45Z</dcterms:modified>
</cp:coreProperties>
</file>