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369F3D-DA5E-4C54-AF37-23DF8120A9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DE3031-0412-4790-9B52-FFFEF68B877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Same as Fig. 11, for simulation M12orb.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The Authors. Journal compilation © 2010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0B64B3-C696-4B05-A5CD-6209850C2C6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9.1600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402, Issue 3, March 2010, Pages 1489–1503,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https://doi.org/10.1111/j.1365-2966.2009.16008.x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12 </a:t>
            </a:r>
            <a:r>
              <a:rPr lang="en-US" altLang="en-US" b="0"/>
              <a:t>Same as Fig. 11, for simulation M12orb.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12 Same as Fig. 11, for simulation M12orb.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2024-09-20T06:02:09Z</dcterms:modified>
</cp:coreProperties>
</file>