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73168-17FD-47CB-9A31-B91B2AC182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08908-D872-4756-B334-E638225FF3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Long-term therapeutic efficacy and safety of hAT-MSC.TRAIL in vivo. Kaplan–Meier plots revealed a significant survival gain in hAT-MSC.TRAIL-treated animals (median survival, 84 days) compared with animals treated with PBS (median survival, 26 days) or hAT-MSC (median survival, 29 days; P &lt; .0001), within 100 days of survival endpoint (A). Two rats treated with hAT-MSC.TRAIL survived for 100 days after tumor cell injection. hAT-MSC.TRAIL cells (green color) injected into these long-term survival rats exhibited neuronal differentiation (red color, white arrow) but lacked mesenchymal differentiation (red color). Sections were counterstained with DAPI (blue)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F1788-DA67-44A0-BE03-46E3F0CE9C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q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2011, Pages 61–69,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https://doi.org/10.1093/neuonc/noq147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Long-term therapeutic efficacy and safety of hAT-MSC.TRAIL in vivo. Kaplan–Meier plots revealed a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Long-term therapeutic efficacy and safety of hAT-MSC.TRAIL in vivo. Kaplan–Meier plots revealed a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2024-04-26T20:34:36Z</dcterms:modified>
</cp:coreProperties>
</file>